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5" r:id="rId4"/>
    <p:sldId id="259" r:id="rId5"/>
    <p:sldId id="266" r:id="rId6"/>
    <p:sldId id="267" r:id="rId7"/>
    <p:sldId id="260" r:id="rId8"/>
    <p:sldId id="268" r:id="rId9"/>
    <p:sldId id="269" r:id="rId10"/>
    <p:sldId id="262" r:id="rId11"/>
    <p:sldId id="270" r:id="rId12"/>
    <p:sldId id="271" r:id="rId13"/>
    <p:sldId id="261" r:id="rId14"/>
    <p:sldId id="272" r:id="rId15"/>
    <p:sldId id="273" r:id="rId16"/>
    <p:sldId id="264" r:id="rId17"/>
    <p:sldId id="274" r:id="rId18"/>
    <p:sldId id="275" r:id="rId19"/>
    <p:sldId id="263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749"/>
  </p:normalViewPr>
  <p:slideViewPr>
    <p:cSldViewPr snapToGrid="0" snapToObjects="1">
      <p:cViewPr varScale="1">
        <p:scale>
          <a:sx n="52" d="100"/>
          <a:sy n="52" d="100"/>
        </p:scale>
        <p:origin x="-57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828B1D-7E20-504B-9512-9DD030AF37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D7AF066-B13E-6648-B95C-9063E8BDF9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73D2DD4-05A1-3B40-B5F6-77E470000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64CF69-6524-8A4C-9409-CF07B5D11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C9329C0-94C1-704D-80F3-1E92D7F38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04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9ADA85-7C67-C547-AB91-A9CC524CC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61174A-85B6-8640-B2D8-A632A26A61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D25FB9B-1905-BC41-9370-2260FC9E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4E8630-D9BE-BF4A-B016-BBBFAF121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FE87792-E87D-6744-B39C-E58F3DA28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05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955BFF-05D6-5E41-ABF1-4663B2AD5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E94B53C-2BF7-5B45-B757-AE8E02A58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5C0835-75AB-5445-A838-82814C3BC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7D1A6BB-F27B-7A4B-9D8A-24CB956DA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5F0970-507A-FB42-8A2D-FB581225C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63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1F6AA5-B831-5844-84F6-D4DD0E9F6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13CD4B-A213-A942-9C61-8F6F9E0E54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8D43814-F1D2-A24E-893E-D953438AC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7546A46-AAAF-EE49-85DB-F6D85C12C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28E581C-EE90-2B4C-9402-BD4344E38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C7432B-703B-0A45-B88D-8562AE5A1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94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0DDEA4-7252-B440-A76B-9ADCA45B5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1053B0F-7D34-0A41-9328-4A6D4CB14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79BDBD3-B69C-D348-B89C-626D3BCB1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A8FA4EB-BDA8-904C-9165-463E77D98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FB384FB-098E-DB42-AAA5-1CEF159005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30224F6-86FD-5444-AAD1-8FB8C5FA5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3E57FDC-EB04-C840-94FD-117EF3EA6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C7CBD1F-6794-A845-B73A-D52A1498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172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A109E7-D18E-4049-BE79-4D4E6E251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71DC2F8-AB73-B740-8287-3E739A917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FF8668E-3B42-1640-BCED-4F27486F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132D24C-352D-D34E-8421-BCAC2A081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479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53246F2-A8B0-9C44-918F-EAF4BFEE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5B3825C-BD24-6C49-AC2A-E89C05DD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ADCC180-8725-7D41-9D0F-11DB1D4A9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69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2C51A0-5631-3549-A942-3F3C3D72D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9FD5006-BAB5-0C4E-98C1-726580F53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E5BD815-C208-1445-838A-5D3F59D2B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2FE8767-17AE-ED49-9090-A8695BF0E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0B61542-4A79-024B-A783-E5B3C4531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24FAD2B-8619-3B4D-95D4-8127B9A6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065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CD5AC1-51BE-D444-8AF2-44EE021A2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87FD904-BE77-1341-9E35-DAE8FEE815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CB76FDA-62E5-B34E-AC9C-15C22250CB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AB59206-2F8B-C942-8E69-5DF9CD96E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C44D131-9F2E-294A-B04E-E051FB7C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83E149E-4331-464E-B43F-6C499EC9F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580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AA84E2-CCCA-EC42-8FF9-B2CB5B105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CACADC-9CEF-7544-86D7-F2FB697C1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7FD239-71BF-F442-8F91-9000E564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79945B-1E89-B241-8B71-229E9F560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A955EA9-1324-7748-B881-EED0D8DF5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5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E52CA34-0E05-AB47-8983-2DADAF7EA5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B8374F1-EA43-2C48-B6B2-D9114D81F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3F40BAE-7EB3-3741-BEBF-07AA6345B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8C3F946-8C12-BE4A-93B0-D2A38291A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E50B10-6A89-7145-B8EF-FBB3D98A0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01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34E4494-179D-4C49-8497-CB2920749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13B50B2-FBA0-AD49-93B6-8DC6600F41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3C80D54-882D-094E-B99F-C25BCE88C9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81C8C-6A50-664C-AC93-61E474951753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8E05B5-B8C5-C340-8AF5-3268DEAC4D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EFDA72-843A-B147-9E42-FCBCCC3D90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298C0-62A4-BC4B-B502-1F96E82C37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39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415B3E-412C-6546-886C-6B1C3DF8AF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sz="12500" dirty="0">
                <a:latin typeface="Bradley Hand" pitchFamily="2" charset="77"/>
              </a:rPr>
              <a:t>Decades of Pop!</a:t>
            </a:r>
          </a:p>
        </p:txBody>
      </p:sp>
    </p:spTree>
    <p:extLst>
      <p:ext uri="{BB962C8B-B14F-4D97-AF65-F5344CB8AC3E}">
        <p14:creationId xmlns:p14="http://schemas.microsoft.com/office/powerpoint/2010/main" val="4269220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424916" y="980807"/>
            <a:ext cx="7761924" cy="4896386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88138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1002224" y="320456"/>
            <a:ext cx="1097280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A. 	One, two, three o’clock, four o’clock rock</a:t>
            </a:r>
          </a:p>
          <a:p>
            <a:r>
              <a:rPr lang="en-US" sz="2000" dirty="0"/>
              <a:t>B. 	Five, six, seven o’clock, eight o’clock rock</a:t>
            </a:r>
          </a:p>
          <a:p>
            <a:r>
              <a:rPr lang="en-US" sz="2000" dirty="0"/>
              <a:t>A. 	Nine, ten, eleven o’clock, twelve o’clock rock</a:t>
            </a:r>
          </a:p>
          <a:p>
            <a:r>
              <a:rPr lang="en-US" sz="2000" dirty="0"/>
              <a:t>All: 	We’re </a:t>
            </a:r>
            <a:r>
              <a:rPr lang="en-US" sz="2000" dirty="0" err="1"/>
              <a:t>gonna</a:t>
            </a:r>
            <a:r>
              <a:rPr lang="en-US" sz="2000" dirty="0"/>
              <a:t> rock, around, the clock tonight.</a:t>
            </a:r>
          </a:p>
          <a:p>
            <a:endParaRPr lang="en-US" sz="2000" dirty="0"/>
          </a:p>
          <a:p>
            <a:r>
              <a:rPr lang="en-US" sz="2000" dirty="0"/>
              <a:t>Put your glad rags on, and join me hon, </a:t>
            </a:r>
          </a:p>
          <a:p>
            <a:r>
              <a:rPr lang="en-US" sz="2000" dirty="0"/>
              <a:t>We’ll have some fun when the clock strikes one, </a:t>
            </a:r>
          </a:p>
          <a:p>
            <a:r>
              <a:rPr lang="en-US" sz="2000" dirty="0"/>
              <a:t>We’re </a:t>
            </a:r>
            <a:r>
              <a:rPr lang="en-US" sz="2000" dirty="0" err="1"/>
              <a:t>gonna</a:t>
            </a:r>
            <a:r>
              <a:rPr lang="en-US" sz="2000" dirty="0"/>
              <a:t> rock around the clock tonight, </a:t>
            </a:r>
          </a:p>
          <a:p>
            <a:r>
              <a:rPr lang="en-US" sz="2000" dirty="0" err="1"/>
              <a:t>Gonna</a:t>
            </a:r>
            <a:r>
              <a:rPr lang="en-US" sz="2000" dirty="0"/>
              <a:t> rock, rock, rock, </a:t>
            </a:r>
            <a:r>
              <a:rPr lang="en-US" sz="2000" dirty="0" err="1"/>
              <a:t>til</a:t>
            </a:r>
            <a:r>
              <a:rPr lang="en-US" sz="2000" dirty="0"/>
              <a:t> the broad daylight, </a:t>
            </a:r>
          </a:p>
          <a:p>
            <a:r>
              <a:rPr lang="en-US" sz="2000" dirty="0"/>
              <a:t>We’re </a:t>
            </a:r>
            <a:r>
              <a:rPr lang="en-US" sz="2000" dirty="0" err="1"/>
              <a:t>gonna</a:t>
            </a:r>
            <a:r>
              <a:rPr lang="en-US" sz="2000" dirty="0"/>
              <a:t> rock, </a:t>
            </a:r>
            <a:r>
              <a:rPr lang="en-US" sz="2000" dirty="0" err="1"/>
              <a:t>gonna</a:t>
            </a:r>
            <a:r>
              <a:rPr lang="en-US" sz="2000" dirty="0"/>
              <a:t> rock around the clock tonight, tonight</a:t>
            </a:r>
          </a:p>
          <a:p>
            <a:endParaRPr lang="en-US" sz="2000" dirty="0"/>
          </a:p>
          <a:p>
            <a:r>
              <a:rPr lang="en-US" sz="2000" dirty="0"/>
              <a:t>When I want you in my arms, when I want you, and all your charms, </a:t>
            </a:r>
          </a:p>
          <a:p>
            <a:r>
              <a:rPr lang="en-US" sz="2000" dirty="0"/>
              <a:t>Whenever I want you all I have to do is dream, dream, dream, dream. </a:t>
            </a:r>
          </a:p>
          <a:p>
            <a:r>
              <a:rPr lang="en-US" sz="2000" dirty="0"/>
              <a:t>When I feel blue in the night, and I need you to hold me tight, </a:t>
            </a:r>
          </a:p>
          <a:p>
            <a:r>
              <a:rPr lang="en-US" sz="2000" dirty="0"/>
              <a:t>Whenever I want you all I have to do, is dream. </a:t>
            </a:r>
          </a:p>
          <a:p>
            <a:endParaRPr lang="en-US" sz="2000" dirty="0"/>
          </a:p>
          <a:p>
            <a:r>
              <a:rPr lang="en-US" sz="2000" dirty="0"/>
              <a:t>You </a:t>
            </a:r>
            <a:r>
              <a:rPr lang="en-US" sz="2000" dirty="0" err="1"/>
              <a:t>ain’t</a:t>
            </a:r>
            <a:r>
              <a:rPr lang="en-US" sz="2000" dirty="0"/>
              <a:t> nothing but a hound dog, </a:t>
            </a:r>
            <a:r>
              <a:rPr lang="en-US" sz="2000" dirty="0" err="1"/>
              <a:t>cryin</a:t>
            </a:r>
            <a:r>
              <a:rPr lang="en-US" sz="2000" dirty="0"/>
              <a:t>’ all the time</a:t>
            </a:r>
          </a:p>
          <a:p>
            <a:r>
              <a:rPr lang="en-US" sz="2000" dirty="0"/>
              <a:t>You </a:t>
            </a:r>
            <a:r>
              <a:rPr lang="en-US" sz="2000" dirty="0" err="1"/>
              <a:t>ain’t</a:t>
            </a:r>
            <a:r>
              <a:rPr lang="en-US" sz="2000" dirty="0"/>
              <a:t> nothing but a hound dog, </a:t>
            </a:r>
            <a:r>
              <a:rPr lang="en-US" sz="2000" dirty="0" err="1"/>
              <a:t>cryin</a:t>
            </a:r>
            <a:r>
              <a:rPr lang="en-US" sz="2000" dirty="0"/>
              <a:t>’ all the time. </a:t>
            </a:r>
          </a:p>
          <a:p>
            <a:r>
              <a:rPr lang="en-US" sz="2000" dirty="0"/>
              <a:t>Well you </a:t>
            </a:r>
            <a:r>
              <a:rPr lang="en-US" sz="2000" dirty="0" err="1"/>
              <a:t>ain’t</a:t>
            </a:r>
            <a:r>
              <a:rPr lang="en-US" sz="2000" dirty="0"/>
              <a:t> never caught a rabbit and you </a:t>
            </a:r>
            <a:r>
              <a:rPr lang="en-US" sz="2000" dirty="0" err="1"/>
              <a:t>ain’t</a:t>
            </a:r>
            <a:r>
              <a:rPr lang="en-US" sz="2000" dirty="0"/>
              <a:t> no friend of mine.   *2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411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96" b="1"/>
          <a:stretch/>
        </p:blipFill>
        <p:spPr>
          <a:xfrm>
            <a:off x="2354578" y="544297"/>
            <a:ext cx="7761924" cy="5343065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52473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	</a:t>
            </a:r>
            <a:r>
              <a:rPr lang="en-US" sz="2000" dirty="0" err="1"/>
              <a:t>Woh</a:t>
            </a:r>
            <a:r>
              <a:rPr lang="en-US" sz="2000" dirty="0"/>
              <a:t> yeah, wait a minute Mister Postman</a:t>
            </a:r>
          </a:p>
          <a:p>
            <a:r>
              <a:rPr lang="en-US" sz="2000" dirty="0"/>
              <a:t>B	Wait, Mister Postman.</a:t>
            </a:r>
          </a:p>
          <a:p>
            <a:r>
              <a:rPr lang="en-US" sz="2000" dirty="0"/>
              <a:t>A. 	Please Mister Postman, look and see</a:t>
            </a:r>
          </a:p>
          <a:p>
            <a:r>
              <a:rPr lang="en-US" sz="2000" dirty="0"/>
              <a:t>B	</a:t>
            </a:r>
            <a:r>
              <a:rPr lang="en-US" sz="2000" dirty="0" err="1"/>
              <a:t>Woh</a:t>
            </a:r>
            <a:r>
              <a:rPr lang="en-US" sz="2000" dirty="0"/>
              <a:t>, yeah</a:t>
            </a:r>
          </a:p>
          <a:p>
            <a:r>
              <a:rPr lang="en-US" sz="2000" dirty="0"/>
              <a:t>A	if there’s a letter in your bag for me? </a:t>
            </a:r>
          </a:p>
          <a:p>
            <a:r>
              <a:rPr lang="en-US" sz="2000" dirty="0"/>
              <a:t>B	Please, please Mister Postman, oh yeah. </a:t>
            </a:r>
          </a:p>
          <a:p>
            <a:r>
              <a:rPr lang="en-US" sz="2000" dirty="0"/>
              <a:t>A	Cause it’s taking such a long time, for me to hear from that friend of mine.</a:t>
            </a:r>
          </a:p>
          <a:p>
            <a:endParaRPr lang="en-US" sz="2000" dirty="0"/>
          </a:p>
          <a:p>
            <a:r>
              <a:rPr lang="en-US" sz="2000" dirty="0"/>
              <a:t>A	There must be some word today</a:t>
            </a:r>
          </a:p>
          <a:p>
            <a:r>
              <a:rPr lang="en-US" sz="2000" dirty="0"/>
              <a:t>All	From my good friend so far away</a:t>
            </a:r>
          </a:p>
          <a:p>
            <a:r>
              <a:rPr lang="en-US" sz="2000" dirty="0"/>
              <a:t>B	Please Mister Postman look and see, </a:t>
            </a:r>
          </a:p>
          <a:p>
            <a:r>
              <a:rPr lang="en-US" sz="2000" dirty="0"/>
              <a:t>All	If there’s a letter, a letter for me</a:t>
            </a:r>
          </a:p>
          <a:p>
            <a:endParaRPr lang="en-US" sz="2000" dirty="0"/>
          </a:p>
          <a:p>
            <a:r>
              <a:rPr lang="en-US" sz="2000" dirty="0"/>
              <a:t>A	Wait! Wait a minute Mister Post.  Wait! Wait a minute Mister Post. </a:t>
            </a:r>
          </a:p>
          <a:p>
            <a:r>
              <a:rPr lang="en-US" sz="2000" dirty="0"/>
              <a:t>B	Wait a minute, wait a minute, </a:t>
            </a:r>
            <a:r>
              <a:rPr lang="en-US" sz="2000" dirty="0" err="1"/>
              <a:t>woh</a:t>
            </a:r>
            <a:r>
              <a:rPr lang="en-US" sz="2000" dirty="0"/>
              <a:t> you better wait a minute</a:t>
            </a:r>
          </a:p>
          <a:p>
            <a:r>
              <a:rPr lang="en-US" sz="2000" dirty="0"/>
              <a:t>A	Wait! Wait a minute Mister Post</a:t>
            </a:r>
          </a:p>
          <a:p>
            <a:r>
              <a:rPr lang="en-US" sz="2000" dirty="0"/>
              <a:t>B	Please, please, Mister Postman. </a:t>
            </a:r>
          </a:p>
          <a:p>
            <a:r>
              <a:rPr lang="en-US" sz="2000" dirty="0"/>
              <a:t>All	Deliver the letter, the sooner the better.  </a:t>
            </a:r>
          </a:p>
        </p:txBody>
      </p:sp>
    </p:spTree>
    <p:extLst>
      <p:ext uri="{BB962C8B-B14F-4D97-AF65-F5344CB8AC3E}">
        <p14:creationId xmlns:p14="http://schemas.microsoft.com/office/powerpoint/2010/main" val="3968604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Hey Jude, don’t make it bad. Take a sad song and make it better. </a:t>
            </a:r>
          </a:p>
          <a:p>
            <a:r>
              <a:rPr lang="en-US" sz="2400" dirty="0"/>
              <a:t>Remember to let her into your heart, then you can start to make it better. </a:t>
            </a:r>
          </a:p>
          <a:p>
            <a:endParaRPr lang="en-US" sz="2400" dirty="0"/>
          </a:p>
          <a:p>
            <a:r>
              <a:rPr lang="en-US" sz="2400" dirty="0"/>
              <a:t>Hey Jude don’t be afraid.  You were made to go out and get her.</a:t>
            </a:r>
          </a:p>
          <a:p>
            <a:r>
              <a:rPr lang="en-US" sz="2400" dirty="0"/>
              <a:t>The minute you let her under your skin, then you can begin to make it better. </a:t>
            </a:r>
          </a:p>
          <a:p>
            <a:endParaRPr lang="en-US" sz="2400" dirty="0"/>
          </a:p>
          <a:p>
            <a:r>
              <a:rPr lang="en-US" sz="2400" dirty="0"/>
              <a:t>And any time you feel the pain, hey Jude, refrain</a:t>
            </a:r>
          </a:p>
          <a:p>
            <a:r>
              <a:rPr lang="en-US" sz="2400" dirty="0"/>
              <a:t>Don’t carry the world upon your shoulders</a:t>
            </a:r>
          </a:p>
          <a:p>
            <a:r>
              <a:rPr lang="en-US" sz="2400" dirty="0"/>
              <a:t>For well you know that it’s a fool who plays it cool</a:t>
            </a:r>
          </a:p>
          <a:p>
            <a:r>
              <a:rPr lang="en-US" sz="2400" dirty="0"/>
              <a:t>By making his world a little colder.  Na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Then I saw her face, now I’m a believer</a:t>
            </a:r>
          </a:p>
          <a:p>
            <a:r>
              <a:rPr lang="en-US" sz="2400" dirty="0"/>
              <a:t>Not a trace of doubt in my mind. </a:t>
            </a:r>
          </a:p>
          <a:p>
            <a:r>
              <a:rPr lang="en-US" sz="2400" dirty="0"/>
              <a:t>I’m in love – I’m a believer! </a:t>
            </a:r>
          </a:p>
          <a:p>
            <a:r>
              <a:rPr lang="en-US" sz="2400" dirty="0"/>
              <a:t>I couldn’t leave her if I tried. </a:t>
            </a:r>
          </a:p>
        </p:txBody>
      </p:sp>
    </p:spTree>
    <p:extLst>
      <p:ext uri="{BB962C8B-B14F-4D97-AF65-F5344CB8AC3E}">
        <p14:creationId xmlns:p14="http://schemas.microsoft.com/office/powerpoint/2010/main" val="1156316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463609" y="1186545"/>
            <a:ext cx="8346405" cy="4721886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82565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Sail on silver girl, sail on by. </a:t>
            </a:r>
          </a:p>
          <a:p>
            <a:r>
              <a:rPr lang="en-US" sz="2400" dirty="0"/>
              <a:t>Your time has come to shine, all your dreams are on their way. </a:t>
            </a:r>
          </a:p>
          <a:p>
            <a:r>
              <a:rPr lang="en-US" sz="2400" dirty="0"/>
              <a:t>See how they shine. Oh. </a:t>
            </a:r>
          </a:p>
          <a:p>
            <a:r>
              <a:rPr lang="en-US" sz="2400" dirty="0"/>
              <a:t>If you need a friend, I’m sailing right behind</a:t>
            </a:r>
          </a:p>
          <a:p>
            <a:r>
              <a:rPr lang="en-US" sz="2400" dirty="0"/>
              <a:t>Like a bridge over troubled water, </a:t>
            </a:r>
          </a:p>
          <a:p>
            <a:r>
              <a:rPr lang="en-US" sz="2400" dirty="0"/>
              <a:t>I will ease your mind. </a:t>
            </a:r>
          </a:p>
          <a:p>
            <a:r>
              <a:rPr lang="en-US" sz="2400" dirty="0"/>
              <a:t>Like a bridge over troubled water, </a:t>
            </a:r>
          </a:p>
          <a:p>
            <a:r>
              <a:rPr lang="en-US" sz="2400" dirty="0"/>
              <a:t>I will ease your mind, your mind. </a:t>
            </a:r>
          </a:p>
          <a:p>
            <a:endParaRPr lang="en-US" sz="2400" dirty="0"/>
          </a:p>
          <a:p>
            <a:r>
              <a:rPr lang="en-US" sz="2400" dirty="0"/>
              <a:t>I remember when rock was young, me and Susie had so much fun</a:t>
            </a:r>
          </a:p>
          <a:p>
            <a:r>
              <a:rPr lang="en-US" sz="2400" dirty="0" err="1"/>
              <a:t>Holdin</a:t>
            </a:r>
            <a:r>
              <a:rPr lang="en-US" sz="2400" dirty="0"/>
              <a:t>’ hands and skimming stones, </a:t>
            </a:r>
          </a:p>
          <a:p>
            <a:r>
              <a:rPr lang="en-US" sz="2400" dirty="0"/>
              <a:t>Had an old gold </a:t>
            </a:r>
            <a:r>
              <a:rPr lang="en-US" sz="2400" dirty="0" err="1"/>
              <a:t>chevy</a:t>
            </a:r>
            <a:r>
              <a:rPr lang="en-US" sz="2400" dirty="0"/>
              <a:t> and a place of my own. </a:t>
            </a:r>
          </a:p>
          <a:p>
            <a:r>
              <a:rPr lang="en-US" sz="2400" dirty="0"/>
              <a:t>But the biggest kick I ever got, </a:t>
            </a:r>
          </a:p>
          <a:p>
            <a:r>
              <a:rPr lang="en-US" sz="2400" dirty="0"/>
              <a:t>Was doing a thing called the crocodile rock. </a:t>
            </a:r>
          </a:p>
          <a:p>
            <a:r>
              <a:rPr lang="en-US" sz="2400" dirty="0"/>
              <a:t>While the other kids were rocking round the clock, </a:t>
            </a:r>
          </a:p>
          <a:p>
            <a:r>
              <a:rPr lang="en-US" sz="2400" dirty="0"/>
              <a:t>We were </a:t>
            </a:r>
            <a:r>
              <a:rPr lang="en-US" sz="2400" dirty="0" err="1"/>
              <a:t>hoppin</a:t>
            </a:r>
            <a:r>
              <a:rPr lang="en-US" sz="2400" dirty="0"/>
              <a:t>’ and </a:t>
            </a:r>
            <a:r>
              <a:rPr lang="en-US" sz="2400" dirty="0" err="1"/>
              <a:t>boppin</a:t>
            </a:r>
            <a:r>
              <a:rPr lang="en-US" sz="2400" dirty="0"/>
              <a:t>’ to the crocodile rock yeah! </a:t>
            </a:r>
          </a:p>
        </p:txBody>
      </p:sp>
    </p:spTree>
    <p:extLst>
      <p:ext uri="{BB962C8B-B14F-4D97-AF65-F5344CB8AC3E}">
        <p14:creationId xmlns:p14="http://schemas.microsoft.com/office/powerpoint/2010/main" val="2197516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Anybody could be that guy, </a:t>
            </a:r>
          </a:p>
          <a:p>
            <a:r>
              <a:rPr lang="en-US" sz="2400" dirty="0"/>
              <a:t>Night is young and the music high. </a:t>
            </a:r>
          </a:p>
          <a:p>
            <a:r>
              <a:rPr lang="en-US" sz="2400" dirty="0"/>
              <a:t>With a bit of rock music, everything is fine. </a:t>
            </a:r>
          </a:p>
          <a:p>
            <a:r>
              <a:rPr lang="en-US" sz="2400" dirty="0"/>
              <a:t>You’re in the mood for a dance, </a:t>
            </a:r>
          </a:p>
          <a:p>
            <a:r>
              <a:rPr lang="en-US" sz="2400" dirty="0"/>
              <a:t>And when you get the chance</a:t>
            </a:r>
          </a:p>
          <a:p>
            <a:endParaRPr lang="en-US" sz="2400" dirty="0"/>
          </a:p>
          <a:p>
            <a:r>
              <a:rPr lang="en-US" sz="2400" dirty="0"/>
              <a:t>You are the dancing queen, young and sweet, only seventeen. </a:t>
            </a:r>
          </a:p>
          <a:p>
            <a:r>
              <a:rPr lang="en-US" sz="2400" dirty="0"/>
              <a:t>Dancing queen, feel the beat from the tambourine, oh yeah. </a:t>
            </a:r>
          </a:p>
          <a:p>
            <a:r>
              <a:rPr lang="en-US" sz="2400" dirty="0"/>
              <a:t>You can dance, you can jive</a:t>
            </a:r>
          </a:p>
          <a:p>
            <a:r>
              <a:rPr lang="en-US" sz="2400" dirty="0"/>
              <a:t>Having the time of your life, Oh</a:t>
            </a:r>
          </a:p>
          <a:p>
            <a:r>
              <a:rPr lang="en-US" sz="2400" dirty="0"/>
              <a:t>See that girl, watch that scene, digging the dancing queen. </a:t>
            </a:r>
          </a:p>
        </p:txBody>
      </p:sp>
    </p:spTree>
    <p:extLst>
      <p:ext uri="{BB962C8B-B14F-4D97-AF65-F5344CB8AC3E}">
        <p14:creationId xmlns:p14="http://schemas.microsoft.com/office/powerpoint/2010/main" val="3267471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554394" y="1479404"/>
            <a:ext cx="8346405" cy="4316485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29870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Sweet dreams are made of these</a:t>
            </a:r>
          </a:p>
          <a:p>
            <a:r>
              <a:rPr lang="en-US" sz="2400" dirty="0"/>
              <a:t>Who am I to disagree.</a:t>
            </a:r>
          </a:p>
          <a:p>
            <a:r>
              <a:rPr lang="en-US" sz="2400" dirty="0"/>
              <a:t>I travelled the world and the seven seas, </a:t>
            </a:r>
          </a:p>
          <a:p>
            <a:r>
              <a:rPr lang="en-US" sz="2400" dirty="0"/>
              <a:t>Everybody’s looking for something</a:t>
            </a:r>
          </a:p>
          <a:p>
            <a:endParaRPr lang="en-US" sz="2400" dirty="0"/>
          </a:p>
          <a:p>
            <a:r>
              <a:rPr lang="en-US" sz="2400" dirty="0"/>
              <a:t>A	Hold your head up		B	</a:t>
            </a:r>
            <a:r>
              <a:rPr lang="en-US" sz="2400" dirty="0" err="1"/>
              <a:t>Movin</a:t>
            </a:r>
            <a:r>
              <a:rPr lang="en-US" sz="2400" dirty="0"/>
              <a:t>’ on</a:t>
            </a:r>
          </a:p>
          <a:p>
            <a:r>
              <a:rPr lang="en-US" sz="2400" dirty="0"/>
              <a:t>A	Keep your head up		B	</a:t>
            </a:r>
            <a:r>
              <a:rPr lang="en-US" sz="2400" dirty="0" err="1"/>
              <a:t>Movin</a:t>
            </a:r>
            <a:r>
              <a:rPr lang="en-US" sz="2400" dirty="0"/>
              <a:t>’ on</a:t>
            </a:r>
          </a:p>
          <a:p>
            <a:r>
              <a:rPr lang="en-US" sz="2400" dirty="0"/>
              <a:t>A	Hold your head up		B	</a:t>
            </a:r>
            <a:r>
              <a:rPr lang="en-US" sz="2400" dirty="0" err="1"/>
              <a:t>Movin</a:t>
            </a:r>
            <a:r>
              <a:rPr lang="en-US" sz="2400" dirty="0"/>
              <a:t>’ on</a:t>
            </a:r>
          </a:p>
          <a:p>
            <a:r>
              <a:rPr lang="en-US" sz="2400" dirty="0"/>
              <a:t>A	Keep your head up		B	</a:t>
            </a:r>
            <a:r>
              <a:rPr lang="en-US" sz="2400" dirty="0" err="1"/>
              <a:t>Movin</a:t>
            </a:r>
            <a:r>
              <a:rPr lang="en-US" sz="2400" dirty="0"/>
              <a:t>’ on</a:t>
            </a:r>
          </a:p>
          <a:p>
            <a:endParaRPr lang="en-US" sz="2400" dirty="0"/>
          </a:p>
          <a:p>
            <a:r>
              <a:rPr lang="en-US" sz="2400" dirty="0"/>
              <a:t>Wake me up before you go go, </a:t>
            </a:r>
          </a:p>
          <a:p>
            <a:r>
              <a:rPr lang="en-US" sz="2400" dirty="0"/>
              <a:t>Don’t leave me hanging on like a yo-yo</a:t>
            </a:r>
          </a:p>
          <a:p>
            <a:r>
              <a:rPr lang="en-US" sz="2400" dirty="0"/>
              <a:t>Wake me up before you go go, </a:t>
            </a:r>
          </a:p>
          <a:p>
            <a:r>
              <a:rPr lang="en-US" sz="2400" dirty="0"/>
              <a:t>I don’t </a:t>
            </a:r>
            <a:r>
              <a:rPr lang="en-US" sz="2400" dirty="0" err="1"/>
              <a:t>wanna</a:t>
            </a:r>
            <a:r>
              <a:rPr lang="en-US" sz="2400" dirty="0"/>
              <a:t> miss it when you hit that high. </a:t>
            </a:r>
          </a:p>
        </p:txBody>
      </p:sp>
    </p:spTree>
    <p:extLst>
      <p:ext uri="{BB962C8B-B14F-4D97-AF65-F5344CB8AC3E}">
        <p14:creationId xmlns:p14="http://schemas.microsoft.com/office/powerpoint/2010/main" val="2599256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Wake me up before you go go, </a:t>
            </a:r>
          </a:p>
          <a:p>
            <a:r>
              <a:rPr lang="en-US" sz="2400" dirty="0"/>
              <a:t>Cos I’m not planning on going solo</a:t>
            </a:r>
          </a:p>
          <a:p>
            <a:r>
              <a:rPr lang="en-US" sz="2400" dirty="0"/>
              <a:t>Wake me up before you go go,</a:t>
            </a:r>
          </a:p>
          <a:p>
            <a:r>
              <a:rPr lang="en-US" sz="2400" dirty="0"/>
              <a:t>Take me dancing tonight. </a:t>
            </a:r>
          </a:p>
          <a:p>
            <a:endParaRPr lang="en-US" sz="2400" dirty="0"/>
          </a:p>
          <a:p>
            <a:r>
              <a:rPr lang="en-US" sz="2400" dirty="0"/>
              <a:t> I just </a:t>
            </a:r>
            <a:r>
              <a:rPr lang="en-US" sz="2400" dirty="0" err="1"/>
              <a:t>wanna</a:t>
            </a:r>
            <a:r>
              <a:rPr lang="en-US" sz="2400" dirty="0"/>
              <a:t> tell you how I’m feeling,</a:t>
            </a:r>
          </a:p>
          <a:p>
            <a:r>
              <a:rPr lang="en-US" sz="2400" dirty="0" err="1"/>
              <a:t>Gotta</a:t>
            </a:r>
            <a:r>
              <a:rPr lang="en-US" sz="2400" dirty="0"/>
              <a:t> make you understand. </a:t>
            </a:r>
          </a:p>
          <a:p>
            <a:r>
              <a:rPr lang="en-US" sz="2400" dirty="0"/>
              <a:t>Never </a:t>
            </a:r>
            <a:r>
              <a:rPr lang="en-US" sz="2400" dirty="0" err="1"/>
              <a:t>gonna</a:t>
            </a:r>
            <a:r>
              <a:rPr lang="en-US" sz="2400" dirty="0"/>
              <a:t> give you up, never </a:t>
            </a:r>
            <a:r>
              <a:rPr lang="en-US" sz="2400" dirty="0" err="1"/>
              <a:t>gonna</a:t>
            </a:r>
            <a:r>
              <a:rPr lang="en-US" sz="2400" dirty="0"/>
              <a:t> let you down</a:t>
            </a:r>
          </a:p>
          <a:p>
            <a:r>
              <a:rPr lang="en-US" sz="2400" dirty="0"/>
              <a:t>Never </a:t>
            </a:r>
            <a:r>
              <a:rPr lang="en-US" sz="2400" dirty="0" err="1"/>
              <a:t>gonna</a:t>
            </a:r>
            <a:r>
              <a:rPr lang="en-US" sz="2400" dirty="0"/>
              <a:t> run around and desert you. </a:t>
            </a:r>
          </a:p>
          <a:p>
            <a:r>
              <a:rPr lang="en-US" sz="2400" dirty="0"/>
              <a:t>Never </a:t>
            </a:r>
            <a:r>
              <a:rPr lang="en-US" sz="2400" dirty="0" err="1"/>
              <a:t>gonna</a:t>
            </a:r>
            <a:r>
              <a:rPr lang="en-US" sz="2400" dirty="0"/>
              <a:t> make you cry, never </a:t>
            </a:r>
            <a:r>
              <a:rPr lang="en-US" sz="2400" dirty="0" err="1"/>
              <a:t>gonna</a:t>
            </a:r>
            <a:r>
              <a:rPr lang="en-US" sz="2400" dirty="0"/>
              <a:t> say goodbye, </a:t>
            </a:r>
          </a:p>
          <a:p>
            <a:r>
              <a:rPr lang="en-US" sz="2400" dirty="0"/>
              <a:t>Never </a:t>
            </a:r>
            <a:r>
              <a:rPr lang="en-US" sz="2400" dirty="0" err="1"/>
              <a:t>gonna</a:t>
            </a:r>
            <a:r>
              <a:rPr lang="en-US" sz="2400" dirty="0"/>
              <a:t> tell a lie and hurt you.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83441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526258" y="1198052"/>
            <a:ext cx="8346405" cy="4752582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85646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258464"/>
            <a:ext cx="109728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Yo</a:t>
            </a:r>
            <a:r>
              <a:rPr lang="en-US" sz="2400" dirty="0"/>
              <a:t>, I’ll tell you what I want, what I really, really want, </a:t>
            </a:r>
          </a:p>
          <a:p>
            <a:r>
              <a:rPr lang="en-US" sz="2400" dirty="0"/>
              <a:t>So, tell me what you want, what you really, really want, </a:t>
            </a:r>
          </a:p>
          <a:p>
            <a:r>
              <a:rPr lang="en-US" sz="2400" dirty="0"/>
              <a:t>I’ll tell you what I want, what I really, really want, </a:t>
            </a:r>
          </a:p>
          <a:p>
            <a:r>
              <a:rPr lang="en-US" sz="2400" dirty="0"/>
              <a:t>So, tell me what you want, what you really, really want,</a:t>
            </a:r>
          </a:p>
          <a:p>
            <a:r>
              <a:rPr lang="en-US" sz="2400" dirty="0"/>
              <a:t>I </a:t>
            </a:r>
            <a:r>
              <a:rPr lang="en-US" sz="2400" dirty="0" err="1"/>
              <a:t>wanna</a:t>
            </a:r>
            <a:r>
              <a:rPr lang="en-US" sz="2400" dirty="0"/>
              <a:t>, I </a:t>
            </a:r>
            <a:r>
              <a:rPr lang="en-US" sz="2400" dirty="0" err="1"/>
              <a:t>wanna</a:t>
            </a:r>
            <a:r>
              <a:rPr lang="en-US" sz="2400" dirty="0"/>
              <a:t>, I </a:t>
            </a:r>
            <a:r>
              <a:rPr lang="en-US" sz="2400" dirty="0" err="1"/>
              <a:t>wanna</a:t>
            </a:r>
            <a:r>
              <a:rPr lang="en-US" sz="2400" dirty="0"/>
              <a:t>, I I </a:t>
            </a:r>
            <a:r>
              <a:rPr lang="en-US" sz="2400" dirty="0" err="1"/>
              <a:t>wanna</a:t>
            </a:r>
            <a:r>
              <a:rPr lang="en-US" sz="2400" dirty="0"/>
              <a:t>, </a:t>
            </a:r>
          </a:p>
          <a:p>
            <a:r>
              <a:rPr lang="en-US" sz="2400" dirty="0"/>
              <a:t>Really, really, really </a:t>
            </a:r>
            <a:r>
              <a:rPr lang="en-US" sz="2400" dirty="0" err="1"/>
              <a:t>wanna</a:t>
            </a:r>
            <a:r>
              <a:rPr lang="en-US" sz="2400" dirty="0"/>
              <a:t> zig a zig ah! </a:t>
            </a:r>
          </a:p>
          <a:p>
            <a:endParaRPr lang="en-US" sz="2400" dirty="0"/>
          </a:p>
          <a:p>
            <a:r>
              <a:rPr lang="en-US" sz="2400" dirty="0"/>
              <a:t>Backbeat, the word was on the street that the fire in your heart is out</a:t>
            </a:r>
          </a:p>
          <a:p>
            <a:r>
              <a:rPr lang="en-US" sz="2400" dirty="0"/>
              <a:t>I’m sure you’ve heard it all before, but you never really had a doubt. </a:t>
            </a:r>
          </a:p>
          <a:p>
            <a:r>
              <a:rPr lang="en-US" sz="2400" dirty="0"/>
              <a:t>I don’t believe that anybody feels the way I do about you now</a:t>
            </a:r>
          </a:p>
          <a:p>
            <a:endParaRPr lang="en-US" sz="2400" dirty="0"/>
          </a:p>
          <a:p>
            <a:r>
              <a:rPr lang="en-US" sz="2400" dirty="0"/>
              <a:t>And all the roads we have to walk are winding.</a:t>
            </a:r>
          </a:p>
          <a:p>
            <a:r>
              <a:rPr lang="en-US" sz="2400" dirty="0"/>
              <a:t>And all the lights that lead the way are blinding. </a:t>
            </a:r>
          </a:p>
          <a:p>
            <a:r>
              <a:rPr lang="en-US" sz="2400" dirty="0"/>
              <a:t>There are many things that I would like to say to you, but I don’t know how. </a:t>
            </a:r>
          </a:p>
          <a:p>
            <a:endParaRPr lang="en-US" sz="2400" dirty="0"/>
          </a:p>
          <a:p>
            <a:r>
              <a:rPr lang="en-US" sz="2400" dirty="0"/>
              <a:t>Because maybe, you’re </a:t>
            </a:r>
            <a:r>
              <a:rPr lang="en-US" sz="2400" dirty="0" err="1"/>
              <a:t>gonna</a:t>
            </a:r>
            <a:r>
              <a:rPr lang="en-US" sz="2400" dirty="0"/>
              <a:t> be the one that saves me, </a:t>
            </a:r>
          </a:p>
          <a:p>
            <a:r>
              <a:rPr lang="en-US" sz="2400" dirty="0"/>
              <a:t>And after all, you’re my </a:t>
            </a:r>
            <a:r>
              <a:rPr lang="en-US" sz="2400" dirty="0" err="1"/>
              <a:t>wonderwall</a:t>
            </a:r>
            <a:r>
              <a:rPr lang="en-US" sz="2400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4266484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Near, far, wherever you are, </a:t>
            </a:r>
          </a:p>
          <a:p>
            <a:r>
              <a:rPr lang="en-US" sz="2400" dirty="0"/>
              <a:t>I believe that the heart does go on. </a:t>
            </a:r>
          </a:p>
          <a:p>
            <a:r>
              <a:rPr lang="en-US" sz="2400" dirty="0"/>
              <a:t>Once more, you open the door, </a:t>
            </a:r>
          </a:p>
          <a:p>
            <a:r>
              <a:rPr lang="en-US" sz="2400" dirty="0"/>
              <a:t>And you’re here in my heart, and my heart will go on and on.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39118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0FB56EA-8131-F240-94DD-BEB1EACC3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526258" y="1225968"/>
            <a:ext cx="8346405" cy="4696749"/>
          </a:xfrm>
          <a:custGeom>
            <a:avLst/>
            <a:gdLst>
              <a:gd name="connsiteX0" fmla="*/ 3025687 w 7761924"/>
              <a:gd name="connsiteY0" fmla="*/ 76 h 5343065"/>
              <a:gd name="connsiteX1" fmla="*/ 3372722 w 7761924"/>
              <a:gd name="connsiteY1" fmla="*/ 16088 h 5343065"/>
              <a:gd name="connsiteX2" fmla="*/ 7761924 w 7761924"/>
              <a:gd name="connsiteY2" fmla="*/ 3316816 h 5343065"/>
              <a:gd name="connsiteX3" fmla="*/ 3701109 w 7761924"/>
              <a:gd name="connsiteY3" fmla="*/ 5320611 h 5343065"/>
              <a:gd name="connsiteX4" fmla="*/ 36290 w 7761924"/>
              <a:gd name="connsiteY4" fmla="*/ 2696959 h 5343065"/>
              <a:gd name="connsiteX5" fmla="*/ 3025687 w 7761924"/>
              <a:gd name="connsiteY5" fmla="*/ 76 h 534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94891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Because, when the sun shines we’ll shine together</a:t>
            </a:r>
          </a:p>
          <a:p>
            <a:r>
              <a:rPr lang="en-US" sz="2400" dirty="0"/>
              <a:t>Told you I’ll be there forever, </a:t>
            </a:r>
          </a:p>
          <a:p>
            <a:r>
              <a:rPr lang="en-US" sz="2400" dirty="0"/>
              <a:t>Said I’ll always be your friend</a:t>
            </a:r>
          </a:p>
          <a:p>
            <a:r>
              <a:rPr lang="en-US" sz="2400" dirty="0"/>
              <a:t>Took an oath, I’m a stick it out </a:t>
            </a:r>
            <a:r>
              <a:rPr lang="en-US" sz="2400" dirty="0" err="1"/>
              <a:t>til</a:t>
            </a:r>
            <a:r>
              <a:rPr lang="en-US" sz="2400" dirty="0"/>
              <a:t> the end</a:t>
            </a:r>
          </a:p>
          <a:p>
            <a:endParaRPr lang="en-US" sz="2400" dirty="0"/>
          </a:p>
          <a:p>
            <a:r>
              <a:rPr lang="en-US" sz="2400" dirty="0"/>
              <a:t>Now that it’s raining more than ever, </a:t>
            </a:r>
          </a:p>
          <a:p>
            <a:r>
              <a:rPr lang="en-US" sz="2400" dirty="0"/>
              <a:t>Know that we’ll still have each other. </a:t>
            </a:r>
          </a:p>
          <a:p>
            <a:r>
              <a:rPr lang="en-US" sz="2400" dirty="0"/>
              <a:t>You can stand under my umbrella, </a:t>
            </a:r>
          </a:p>
          <a:p>
            <a:r>
              <a:rPr lang="en-US" sz="2400" dirty="0"/>
              <a:t>You can stand under my umbrella, </a:t>
            </a:r>
            <a:r>
              <a:rPr lang="en-US" sz="2400" dirty="0" err="1"/>
              <a:t>ella</a:t>
            </a:r>
            <a:r>
              <a:rPr lang="en-US" sz="2400" dirty="0"/>
              <a:t>, </a:t>
            </a:r>
            <a:r>
              <a:rPr lang="en-US" sz="2400" dirty="0" err="1"/>
              <a:t>ella</a:t>
            </a:r>
            <a:r>
              <a:rPr lang="en-US" sz="2400" dirty="0"/>
              <a:t>, eh, eh, eh, </a:t>
            </a:r>
          </a:p>
          <a:p>
            <a:r>
              <a:rPr lang="en-US" sz="2400" dirty="0"/>
              <a:t>Under my umbrella, </a:t>
            </a:r>
            <a:r>
              <a:rPr lang="en-US" sz="2400" dirty="0" err="1"/>
              <a:t>ella</a:t>
            </a:r>
            <a:r>
              <a:rPr lang="en-US" sz="2400" dirty="0"/>
              <a:t>, </a:t>
            </a:r>
            <a:r>
              <a:rPr lang="en-US" sz="2400" dirty="0" err="1"/>
              <a:t>ella</a:t>
            </a:r>
            <a:r>
              <a:rPr lang="en-US" sz="2400" dirty="0"/>
              <a:t>, eh, eh, eh </a:t>
            </a:r>
          </a:p>
          <a:p>
            <a:r>
              <a:rPr lang="en-US" sz="2400" dirty="0"/>
              <a:t>Under my umbrella, </a:t>
            </a:r>
            <a:r>
              <a:rPr lang="en-US" sz="2400" dirty="0" err="1"/>
              <a:t>ella</a:t>
            </a:r>
            <a:r>
              <a:rPr lang="en-US" sz="2400" dirty="0"/>
              <a:t>, </a:t>
            </a:r>
            <a:r>
              <a:rPr lang="en-US" sz="2400" dirty="0" err="1"/>
              <a:t>ella</a:t>
            </a:r>
            <a:r>
              <a:rPr lang="en-US" sz="2400" dirty="0"/>
              <a:t>, eh, eh, eh </a:t>
            </a:r>
          </a:p>
          <a:p>
            <a:r>
              <a:rPr lang="en-US" sz="2400" dirty="0"/>
              <a:t>Under my umbrella, </a:t>
            </a:r>
            <a:r>
              <a:rPr lang="en-US" sz="2400" dirty="0" err="1"/>
              <a:t>ella</a:t>
            </a:r>
            <a:r>
              <a:rPr lang="en-US" sz="2400" dirty="0"/>
              <a:t>, </a:t>
            </a:r>
            <a:r>
              <a:rPr lang="en-US" sz="2400" dirty="0" err="1"/>
              <a:t>ella</a:t>
            </a:r>
            <a:r>
              <a:rPr lang="en-US" sz="2400" dirty="0"/>
              <a:t>, eh, eh, eh, eh, eh eh</a:t>
            </a:r>
          </a:p>
          <a:p>
            <a:endParaRPr lang="en-US" sz="2400" dirty="0"/>
          </a:p>
          <a:p>
            <a:r>
              <a:rPr lang="en-US" sz="2400" dirty="0"/>
              <a:t>You’re beautiful, you’re beautiful, you’re beautiful, it’s true. </a:t>
            </a:r>
          </a:p>
          <a:p>
            <a:r>
              <a:rPr lang="en-US" sz="2400" dirty="0"/>
              <a:t>I saw your face, in a crowded place. </a:t>
            </a:r>
          </a:p>
          <a:p>
            <a:r>
              <a:rPr lang="en-US" sz="2400" dirty="0"/>
              <a:t>And I don’t know what to do, ‘cos I’ll never be with you.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59021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Pumping up the volume, </a:t>
            </a:r>
            <a:r>
              <a:rPr lang="en-US" sz="2400" dirty="0" err="1"/>
              <a:t>breakin</a:t>
            </a:r>
            <a:r>
              <a:rPr lang="en-US" sz="2400" dirty="0"/>
              <a:t>’ down to the beat (B: down to the beat)</a:t>
            </a:r>
          </a:p>
          <a:p>
            <a:r>
              <a:rPr lang="en-US" sz="2400" dirty="0"/>
              <a:t>Cruising through the west side, we’ll be checking the scene</a:t>
            </a:r>
          </a:p>
          <a:p>
            <a:r>
              <a:rPr lang="en-US" sz="2400" dirty="0"/>
              <a:t>Pull up to the bumper, get out of the car (B: out of the car)</a:t>
            </a:r>
          </a:p>
          <a:p>
            <a:r>
              <a:rPr lang="en-US" sz="2400" dirty="0"/>
              <a:t>License plate say ‘Stunner Number One Superstar’</a:t>
            </a:r>
          </a:p>
          <a:p>
            <a:endParaRPr lang="en-US" sz="2400" dirty="0"/>
          </a:p>
          <a:p>
            <a:r>
              <a:rPr lang="en-US" sz="2400" dirty="0"/>
              <a:t>I’m </a:t>
            </a:r>
            <a:r>
              <a:rPr lang="en-US" sz="2400" dirty="0" err="1"/>
              <a:t>comin</a:t>
            </a:r>
            <a:r>
              <a:rPr lang="en-US" sz="2400" dirty="0"/>
              <a:t>’ up so you better get this party started (B: I’m coming up)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comin</a:t>
            </a:r>
            <a:r>
              <a:rPr lang="en-US" sz="2400" dirty="0"/>
              <a:t>’. I’m </a:t>
            </a:r>
            <a:r>
              <a:rPr lang="en-US" sz="2400" dirty="0" err="1"/>
              <a:t>comin</a:t>
            </a:r>
            <a:r>
              <a:rPr lang="en-US" sz="2400" dirty="0"/>
              <a:t>’ up so you better get this party started. 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21594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xmlns="" id="{82A5F716-98EF-42EF-A471-87C6DFDCC7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4" name="Freeform: Shape 8">
            <a:extLst>
              <a:ext uri="{FF2B5EF4-FFF2-40B4-BE49-F238E27FC236}">
                <a16:creationId xmlns:a16="http://schemas.microsoft.com/office/drawing/2014/main" xmlns="" id="{B87687D8-4EF1-4EF2-BF7E-74BB4A3D18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4F6D50B2-3DA8-3942-9DCA-B848AFAA8B8B}"/>
              </a:ext>
            </a:extLst>
          </p:cNvPr>
          <p:cNvSpPr/>
          <p:nvPr/>
        </p:nvSpPr>
        <p:spPr>
          <a:xfrm rot="306184">
            <a:off x="2472119" y="1072661"/>
            <a:ext cx="8651631" cy="4712677"/>
          </a:xfrm>
          <a:prstGeom prst="ellipse">
            <a:avLst/>
          </a:prstGeom>
          <a:gradFill>
            <a:gsLst>
              <a:gs pos="0">
                <a:srgbClr val="7030A0"/>
              </a:gs>
              <a:gs pos="71000">
                <a:schemeClr val="bg1"/>
              </a:gs>
              <a:gs pos="83000">
                <a:schemeClr val="bg1"/>
              </a:gs>
              <a:gs pos="100000">
                <a:schemeClr val="bg1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BD84126-C335-A044-A079-806E8C670C69}"/>
              </a:ext>
            </a:extLst>
          </p:cNvPr>
          <p:cNvSpPr txBox="1"/>
          <p:nvPr/>
        </p:nvSpPr>
        <p:spPr>
          <a:xfrm>
            <a:off x="3798277" y="2025748"/>
            <a:ext cx="576775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600" dirty="0"/>
              <a:t>2010s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192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My feet, feet can’t touch the ground, and I can’t hear a sound</a:t>
            </a:r>
          </a:p>
          <a:p>
            <a:r>
              <a:rPr lang="en-US" sz="2400" dirty="0"/>
              <a:t>But you just keep on running up your mouth, yeah</a:t>
            </a:r>
          </a:p>
          <a:p>
            <a:r>
              <a:rPr lang="en-US" sz="2400" dirty="0"/>
              <a:t>Walk, walk on over there, </a:t>
            </a:r>
            <a:r>
              <a:rPr lang="en-US" sz="2400" dirty="0" err="1"/>
              <a:t>‘cause</a:t>
            </a:r>
            <a:r>
              <a:rPr lang="en-US" sz="2400" dirty="0"/>
              <a:t> I’m too fly to care, Oh yeah. </a:t>
            </a:r>
          </a:p>
          <a:p>
            <a:endParaRPr lang="en-US" sz="2400" dirty="0"/>
          </a:p>
          <a:p>
            <a:r>
              <a:rPr lang="en-US" sz="2400" dirty="0"/>
              <a:t>Your words don’t mean a thing, I’m not listening, </a:t>
            </a:r>
          </a:p>
          <a:p>
            <a:r>
              <a:rPr lang="en-US" sz="2400" dirty="0"/>
              <a:t>Keep talking, all I know is</a:t>
            </a:r>
          </a:p>
          <a:p>
            <a:endParaRPr lang="en-US" sz="2400" dirty="0"/>
          </a:p>
          <a:p>
            <a:r>
              <a:rPr lang="en-US" sz="2400" dirty="0"/>
              <a:t>Mama told me not to waste my life, </a:t>
            </a:r>
          </a:p>
          <a:p>
            <a:r>
              <a:rPr lang="en-US" sz="2400" dirty="0"/>
              <a:t>She said ‘Spread your wings my little butterfly’</a:t>
            </a:r>
          </a:p>
          <a:p>
            <a:r>
              <a:rPr lang="en-US" sz="2400" dirty="0"/>
              <a:t>Don’t let what they say keep you up at night</a:t>
            </a:r>
          </a:p>
          <a:p>
            <a:r>
              <a:rPr lang="en-US" sz="2400" dirty="0"/>
              <a:t>And they can’t detain you, </a:t>
            </a:r>
            <a:r>
              <a:rPr lang="en-US" sz="2400" dirty="0" err="1"/>
              <a:t>‘cause</a:t>
            </a:r>
            <a:r>
              <a:rPr lang="en-US" sz="2400" dirty="0"/>
              <a:t> wings are made to fly</a:t>
            </a:r>
          </a:p>
          <a:p>
            <a:r>
              <a:rPr lang="en-US" sz="2400" dirty="0"/>
              <a:t>And we don’t let nobody bring us down. </a:t>
            </a:r>
          </a:p>
          <a:p>
            <a:r>
              <a:rPr lang="en-US" sz="2400" dirty="0"/>
              <a:t>No matter what you say it won’t hurt me. </a:t>
            </a:r>
          </a:p>
          <a:p>
            <a:r>
              <a:rPr lang="en-US" sz="2400" dirty="0"/>
              <a:t>Don’t matter if I fall from the sky. </a:t>
            </a:r>
          </a:p>
          <a:p>
            <a:r>
              <a:rPr lang="en-US" sz="2400" dirty="0"/>
              <a:t>These wings are made to fly.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25558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For now the day bleeds, into night fall, </a:t>
            </a:r>
          </a:p>
          <a:p>
            <a:r>
              <a:rPr lang="en-US" sz="2400" dirty="0"/>
              <a:t>And you’re not here to get me through it all, </a:t>
            </a:r>
          </a:p>
          <a:p>
            <a:r>
              <a:rPr lang="en-US" sz="2400" dirty="0"/>
              <a:t>I let my guard down, and then you pulled the rug, </a:t>
            </a:r>
          </a:p>
          <a:p>
            <a:r>
              <a:rPr lang="en-US" sz="2400" dirty="0"/>
              <a:t>I was getting kind of used to being someone you loved</a:t>
            </a:r>
          </a:p>
          <a:p>
            <a:endParaRPr lang="en-US" sz="2400" dirty="0"/>
          </a:p>
          <a:p>
            <a:r>
              <a:rPr lang="en-US" sz="2400" dirty="0"/>
              <a:t>But now the day bleeds into night fall</a:t>
            </a:r>
          </a:p>
          <a:p>
            <a:r>
              <a:rPr lang="en-US" sz="2400" dirty="0"/>
              <a:t>And you’re not here to get me through it all </a:t>
            </a:r>
          </a:p>
          <a:p>
            <a:r>
              <a:rPr lang="en-US" sz="2400" dirty="0"/>
              <a:t>I let my guard down, and then you pulled the rug, </a:t>
            </a:r>
          </a:p>
          <a:p>
            <a:r>
              <a:rPr lang="en-US" sz="2400" dirty="0"/>
              <a:t>I was getting kind of used to being someone you loved</a:t>
            </a:r>
          </a:p>
          <a:p>
            <a:endParaRPr lang="en-US" sz="2400" dirty="0"/>
          </a:p>
          <a:p>
            <a:r>
              <a:rPr lang="en-US" sz="2400" dirty="0"/>
              <a:t>I let my guard down, and then you pulled the rug, </a:t>
            </a:r>
          </a:p>
          <a:p>
            <a:r>
              <a:rPr lang="en-US" sz="2400" dirty="0"/>
              <a:t>I was getting kind of used to being someone you loved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65247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E42577-C9CE-5E44-BF6B-B2588F84A22B}"/>
              </a:ext>
            </a:extLst>
          </p:cNvPr>
          <p:cNvSpPr txBox="1"/>
          <p:nvPr/>
        </p:nvSpPr>
        <p:spPr>
          <a:xfrm>
            <a:off x="749085" y="366952"/>
            <a:ext cx="109728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Yeah, I’m </a:t>
            </a:r>
            <a:r>
              <a:rPr lang="en-US" sz="2400" dirty="0" err="1"/>
              <a:t>gonna</a:t>
            </a:r>
            <a:r>
              <a:rPr lang="en-US" sz="2400" dirty="0"/>
              <a:t> take my horse to the old town road, 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ride </a:t>
            </a:r>
            <a:r>
              <a:rPr lang="en-US" sz="2400" dirty="0" err="1"/>
              <a:t>til</a:t>
            </a:r>
            <a:r>
              <a:rPr lang="en-US" sz="2400" dirty="0"/>
              <a:t> I can’t no more. 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take my horse to the old town road,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ride </a:t>
            </a:r>
            <a:r>
              <a:rPr lang="en-US" sz="2400" dirty="0" err="1"/>
              <a:t>til</a:t>
            </a:r>
            <a:r>
              <a:rPr lang="en-US" sz="2400" dirty="0"/>
              <a:t> I can’t no more. </a:t>
            </a:r>
          </a:p>
          <a:p>
            <a:endParaRPr lang="en-US" sz="2400" dirty="0"/>
          </a:p>
          <a:p>
            <a:r>
              <a:rPr lang="en-US" sz="2400" dirty="0"/>
              <a:t>I got the horses in the back, horse tack is attached. </a:t>
            </a:r>
          </a:p>
          <a:p>
            <a:r>
              <a:rPr lang="en-US" sz="2400" dirty="0"/>
              <a:t>Hat is matte black, got the boots that’s black to match</a:t>
            </a:r>
          </a:p>
          <a:p>
            <a:r>
              <a:rPr lang="en-US" sz="2400" dirty="0" err="1"/>
              <a:t>Ridin</a:t>
            </a:r>
            <a:r>
              <a:rPr lang="en-US" sz="2400" dirty="0"/>
              <a:t>’ on a horse, you can whip your Porsche</a:t>
            </a:r>
          </a:p>
          <a:p>
            <a:r>
              <a:rPr lang="en-US" sz="2400" dirty="0"/>
              <a:t>I been in the valley, you </a:t>
            </a:r>
            <a:r>
              <a:rPr lang="en-US" sz="2400" dirty="0" err="1"/>
              <a:t>ain’t</a:t>
            </a:r>
            <a:r>
              <a:rPr lang="en-US" sz="2400" dirty="0"/>
              <a:t> been up off that porch now. </a:t>
            </a:r>
          </a:p>
          <a:p>
            <a:endParaRPr lang="en-US" sz="2400" dirty="0"/>
          </a:p>
          <a:p>
            <a:r>
              <a:rPr lang="en-US" sz="2400" dirty="0"/>
              <a:t>Can’t nobody tell me </a:t>
            </a:r>
            <a:r>
              <a:rPr lang="en-US" sz="2400" dirty="0" err="1"/>
              <a:t>nothin</a:t>
            </a:r>
            <a:r>
              <a:rPr lang="en-US" sz="2400" dirty="0"/>
              <a:t>’. You can’t tell me </a:t>
            </a:r>
            <a:r>
              <a:rPr lang="en-US" sz="2400" dirty="0" err="1"/>
              <a:t>nothin</a:t>
            </a:r>
            <a:r>
              <a:rPr lang="en-US" sz="2400" dirty="0"/>
              <a:t>’</a:t>
            </a:r>
          </a:p>
          <a:p>
            <a:r>
              <a:rPr lang="en-US" sz="2400" dirty="0"/>
              <a:t>Can’t nobody tell me </a:t>
            </a:r>
            <a:r>
              <a:rPr lang="en-US" sz="2400" dirty="0" err="1"/>
              <a:t>nothin</a:t>
            </a:r>
            <a:r>
              <a:rPr lang="en-US" sz="2400" dirty="0"/>
              <a:t>’. You can’t tell me </a:t>
            </a:r>
            <a:r>
              <a:rPr lang="en-US" sz="2400" dirty="0" err="1"/>
              <a:t>nothin</a:t>
            </a:r>
            <a:r>
              <a:rPr lang="en-US" sz="2400" dirty="0"/>
              <a:t>’</a:t>
            </a:r>
          </a:p>
          <a:p>
            <a:endParaRPr lang="en-US" sz="2400" dirty="0"/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take my horse to the old town road, 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ride </a:t>
            </a:r>
            <a:r>
              <a:rPr lang="en-US" sz="2400" dirty="0" err="1"/>
              <a:t>til</a:t>
            </a:r>
            <a:r>
              <a:rPr lang="en-US" sz="2400" dirty="0"/>
              <a:t> I can’t no more. 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take my horse to the old town road,</a:t>
            </a:r>
          </a:p>
          <a:p>
            <a:r>
              <a:rPr lang="en-US" sz="2400" dirty="0"/>
              <a:t>I’m </a:t>
            </a:r>
            <a:r>
              <a:rPr lang="en-US" sz="2400" dirty="0" err="1"/>
              <a:t>gonna</a:t>
            </a:r>
            <a:r>
              <a:rPr lang="en-US" sz="2400" dirty="0"/>
              <a:t> ride </a:t>
            </a:r>
            <a:r>
              <a:rPr lang="en-US" sz="2400" dirty="0" err="1"/>
              <a:t>til</a:t>
            </a:r>
            <a:r>
              <a:rPr lang="en-US" sz="2400" dirty="0"/>
              <a:t> I can’t no more. </a:t>
            </a:r>
          </a:p>
        </p:txBody>
      </p:sp>
    </p:spTree>
    <p:extLst>
      <p:ext uri="{BB962C8B-B14F-4D97-AF65-F5344CB8AC3E}">
        <p14:creationId xmlns:p14="http://schemas.microsoft.com/office/powerpoint/2010/main" val="2110229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1387</Words>
  <Application>Microsoft Office PowerPoint</Application>
  <PresentationFormat>Custom</PresentationFormat>
  <Paragraphs>194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Decades of Pop!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Decades of Pop!</dc:title>
  <dc:creator>Stephanie Seeney</dc:creator>
  <cp:lastModifiedBy>F Ford</cp:lastModifiedBy>
  <cp:revision>9</cp:revision>
  <dcterms:created xsi:type="dcterms:W3CDTF">2020-01-10T14:12:10Z</dcterms:created>
  <dcterms:modified xsi:type="dcterms:W3CDTF">2020-03-19T15:49:05Z</dcterms:modified>
</cp:coreProperties>
</file>